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6" r:id="rId2"/>
  </p:sldIdLst>
  <p:sldSz cx="219456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43"/>
    <p:restoredTop sz="96327"/>
  </p:normalViewPr>
  <p:slideViewPr>
    <p:cSldViewPr snapToGrid="0">
      <p:cViewPr varScale="1">
        <p:scale>
          <a:sx n="25" d="100"/>
          <a:sy n="25" d="100"/>
        </p:scale>
        <p:origin x="2448" y="2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5920" y="5387342"/>
            <a:ext cx="18653760" cy="11460480"/>
          </a:xfrm>
        </p:spPr>
        <p:txBody>
          <a:bodyPr anchor="b"/>
          <a:lstStyle>
            <a:lvl1pPr algn="ctr">
              <a:defRPr sz="14400"/>
            </a:lvl1pPr>
          </a:lstStyle>
          <a:p>
            <a:r>
              <a:rPr lang="en-US"/>
              <a:t>Click to edit Master title style</a:t>
            </a:r>
            <a:endParaRPr lang="en-US" dirty="0"/>
          </a:p>
        </p:txBody>
      </p:sp>
      <p:sp>
        <p:nvSpPr>
          <p:cNvPr id="3" name="Subtitle 2"/>
          <p:cNvSpPr>
            <a:spLocks noGrp="1"/>
          </p:cNvSpPr>
          <p:nvPr>
            <p:ph type="subTitle" idx="1"/>
          </p:nvPr>
        </p:nvSpPr>
        <p:spPr>
          <a:xfrm>
            <a:off x="2743200" y="17289782"/>
            <a:ext cx="16459200" cy="7947658"/>
          </a:xfrm>
        </p:spPr>
        <p:txBody>
          <a:bodyPr/>
          <a:lstStyle>
            <a:lvl1pPr marL="0" indent="0" algn="ctr">
              <a:buNone/>
              <a:defRPr sz="5760"/>
            </a:lvl1pPr>
            <a:lvl2pPr marL="1097280" indent="0" algn="ctr">
              <a:buNone/>
              <a:defRPr sz="4800"/>
            </a:lvl2pPr>
            <a:lvl3pPr marL="2194560" indent="0" algn="ctr">
              <a:buNone/>
              <a:defRPr sz="4320"/>
            </a:lvl3pPr>
            <a:lvl4pPr marL="3291840" indent="0" algn="ctr">
              <a:buNone/>
              <a:defRPr sz="3840"/>
            </a:lvl4pPr>
            <a:lvl5pPr marL="4389120" indent="0" algn="ctr">
              <a:buNone/>
              <a:defRPr sz="3840"/>
            </a:lvl5pPr>
            <a:lvl6pPr marL="5486400" indent="0" algn="ctr">
              <a:buNone/>
              <a:defRPr sz="3840"/>
            </a:lvl6pPr>
            <a:lvl7pPr marL="6583680" indent="0" algn="ctr">
              <a:buNone/>
              <a:defRPr sz="3840"/>
            </a:lvl7pPr>
            <a:lvl8pPr marL="7680960" indent="0" algn="ctr">
              <a:buNone/>
              <a:defRPr sz="3840"/>
            </a:lvl8pPr>
            <a:lvl9pPr marL="8778240" indent="0" algn="ctr">
              <a:buNone/>
              <a:defRPr sz="38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40E186-9514-B440-A5BC-6942D967C9DE}" type="datetimeFigureOut">
              <a:rPr lang="en-US" smtClean="0"/>
              <a:t>3/7/24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FBB81-7C6D-D44A-89B6-45F93743A025}" type="slidenum">
              <a:rPr lang="en-US" smtClean="0"/>
              <a:t>‹#›</a:t>
            </a:fld>
            <a:endParaRPr lang="en-US"/>
          </a:p>
        </p:txBody>
      </p:sp>
    </p:spTree>
    <p:extLst>
      <p:ext uri="{BB962C8B-B14F-4D97-AF65-F5344CB8AC3E}">
        <p14:creationId xmlns:p14="http://schemas.microsoft.com/office/powerpoint/2010/main" val="2713776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40E186-9514-B440-A5BC-6942D967C9DE}" type="datetimeFigureOut">
              <a:rPr lang="en-US" smtClean="0"/>
              <a:t>3/7/24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FBB81-7C6D-D44A-89B6-45F93743A025}" type="slidenum">
              <a:rPr lang="en-US" smtClean="0"/>
              <a:t>‹#›</a:t>
            </a:fld>
            <a:endParaRPr lang="en-US"/>
          </a:p>
        </p:txBody>
      </p:sp>
    </p:spTree>
    <p:extLst>
      <p:ext uri="{BB962C8B-B14F-4D97-AF65-F5344CB8AC3E}">
        <p14:creationId xmlns:p14="http://schemas.microsoft.com/office/powerpoint/2010/main" val="2544802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04821" y="1752600"/>
            <a:ext cx="473202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508761" y="1752600"/>
            <a:ext cx="1392174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40E186-9514-B440-A5BC-6942D967C9DE}" type="datetimeFigureOut">
              <a:rPr lang="en-US" smtClean="0"/>
              <a:t>3/7/24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FBB81-7C6D-D44A-89B6-45F93743A025}" type="slidenum">
              <a:rPr lang="en-US" smtClean="0"/>
              <a:t>‹#›</a:t>
            </a:fld>
            <a:endParaRPr lang="en-US"/>
          </a:p>
        </p:txBody>
      </p:sp>
    </p:spTree>
    <p:extLst>
      <p:ext uri="{BB962C8B-B14F-4D97-AF65-F5344CB8AC3E}">
        <p14:creationId xmlns:p14="http://schemas.microsoft.com/office/powerpoint/2010/main" val="1302314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40E186-9514-B440-A5BC-6942D967C9DE}" type="datetimeFigureOut">
              <a:rPr lang="en-US" smtClean="0"/>
              <a:t>3/7/24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FBB81-7C6D-D44A-89B6-45F93743A025}" type="slidenum">
              <a:rPr lang="en-US" smtClean="0"/>
              <a:t>‹#›</a:t>
            </a:fld>
            <a:endParaRPr lang="en-US"/>
          </a:p>
        </p:txBody>
      </p:sp>
    </p:spTree>
    <p:extLst>
      <p:ext uri="{BB962C8B-B14F-4D97-AF65-F5344CB8AC3E}">
        <p14:creationId xmlns:p14="http://schemas.microsoft.com/office/powerpoint/2010/main" val="105503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97331" y="8206749"/>
            <a:ext cx="18928080" cy="13693138"/>
          </a:xfrm>
        </p:spPr>
        <p:txBody>
          <a:bodyPr anchor="b"/>
          <a:lstStyle>
            <a:lvl1pPr>
              <a:defRPr sz="14400"/>
            </a:lvl1pPr>
          </a:lstStyle>
          <a:p>
            <a:r>
              <a:rPr lang="en-US"/>
              <a:t>Click to edit Master title style</a:t>
            </a:r>
            <a:endParaRPr lang="en-US" dirty="0"/>
          </a:p>
        </p:txBody>
      </p:sp>
      <p:sp>
        <p:nvSpPr>
          <p:cNvPr id="3" name="Text Placeholder 2"/>
          <p:cNvSpPr>
            <a:spLocks noGrp="1"/>
          </p:cNvSpPr>
          <p:nvPr>
            <p:ph type="body" idx="1"/>
          </p:nvPr>
        </p:nvSpPr>
        <p:spPr>
          <a:xfrm>
            <a:off x="1497331" y="22029429"/>
            <a:ext cx="18928080" cy="7200898"/>
          </a:xfrm>
        </p:spPr>
        <p:txBody>
          <a:bodyPr/>
          <a:lstStyle>
            <a:lvl1pPr marL="0" indent="0">
              <a:buNone/>
              <a:defRPr sz="5760">
                <a:solidFill>
                  <a:schemeClr val="tx1"/>
                </a:solidFill>
              </a:defRPr>
            </a:lvl1pPr>
            <a:lvl2pPr marL="1097280" indent="0">
              <a:buNone/>
              <a:defRPr sz="4800">
                <a:solidFill>
                  <a:schemeClr val="tx1">
                    <a:tint val="75000"/>
                  </a:schemeClr>
                </a:solidFill>
              </a:defRPr>
            </a:lvl2pPr>
            <a:lvl3pPr marL="2194560" indent="0">
              <a:buNone/>
              <a:defRPr sz="4320">
                <a:solidFill>
                  <a:schemeClr val="tx1">
                    <a:tint val="75000"/>
                  </a:schemeClr>
                </a:solidFill>
              </a:defRPr>
            </a:lvl3pPr>
            <a:lvl4pPr marL="3291840" indent="0">
              <a:buNone/>
              <a:defRPr sz="3840">
                <a:solidFill>
                  <a:schemeClr val="tx1">
                    <a:tint val="75000"/>
                  </a:schemeClr>
                </a:solidFill>
              </a:defRPr>
            </a:lvl4pPr>
            <a:lvl5pPr marL="4389120" indent="0">
              <a:buNone/>
              <a:defRPr sz="3840">
                <a:solidFill>
                  <a:schemeClr val="tx1">
                    <a:tint val="75000"/>
                  </a:schemeClr>
                </a:solidFill>
              </a:defRPr>
            </a:lvl5pPr>
            <a:lvl6pPr marL="5486400" indent="0">
              <a:buNone/>
              <a:defRPr sz="3840">
                <a:solidFill>
                  <a:schemeClr val="tx1">
                    <a:tint val="75000"/>
                  </a:schemeClr>
                </a:solidFill>
              </a:defRPr>
            </a:lvl6pPr>
            <a:lvl7pPr marL="6583680" indent="0">
              <a:buNone/>
              <a:defRPr sz="3840">
                <a:solidFill>
                  <a:schemeClr val="tx1">
                    <a:tint val="75000"/>
                  </a:schemeClr>
                </a:solidFill>
              </a:defRPr>
            </a:lvl7pPr>
            <a:lvl8pPr marL="7680960" indent="0">
              <a:buNone/>
              <a:defRPr sz="3840">
                <a:solidFill>
                  <a:schemeClr val="tx1">
                    <a:tint val="75000"/>
                  </a:schemeClr>
                </a:solidFill>
              </a:defRPr>
            </a:lvl8pPr>
            <a:lvl9pPr marL="8778240" indent="0">
              <a:buNone/>
              <a:defRPr sz="38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40E186-9514-B440-A5BC-6942D967C9DE}" type="datetimeFigureOut">
              <a:rPr lang="en-US" smtClean="0"/>
              <a:t>3/7/24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FBB81-7C6D-D44A-89B6-45F93743A025}" type="slidenum">
              <a:rPr lang="en-US" smtClean="0"/>
              <a:t>‹#›</a:t>
            </a:fld>
            <a:endParaRPr lang="en-US"/>
          </a:p>
        </p:txBody>
      </p:sp>
    </p:spTree>
    <p:extLst>
      <p:ext uri="{BB962C8B-B14F-4D97-AF65-F5344CB8AC3E}">
        <p14:creationId xmlns:p14="http://schemas.microsoft.com/office/powerpoint/2010/main" val="611822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08760" y="8763000"/>
            <a:ext cx="932688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1109960" y="8763000"/>
            <a:ext cx="932688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B40E186-9514-B440-A5BC-6942D967C9DE}" type="datetimeFigureOut">
              <a:rPr lang="en-US" smtClean="0"/>
              <a:t>3/7/24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0FBB81-7C6D-D44A-89B6-45F93743A025}" type="slidenum">
              <a:rPr lang="en-US" smtClean="0"/>
              <a:t>‹#›</a:t>
            </a:fld>
            <a:endParaRPr lang="en-US"/>
          </a:p>
        </p:txBody>
      </p:sp>
    </p:spTree>
    <p:extLst>
      <p:ext uri="{BB962C8B-B14F-4D97-AF65-F5344CB8AC3E}">
        <p14:creationId xmlns:p14="http://schemas.microsoft.com/office/powerpoint/2010/main" val="1465500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1618" y="1752607"/>
            <a:ext cx="1892808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11621" y="8069582"/>
            <a:ext cx="9284016" cy="3954778"/>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a:t>Click to edit Master text styles</a:t>
            </a:r>
          </a:p>
        </p:txBody>
      </p:sp>
      <p:sp>
        <p:nvSpPr>
          <p:cNvPr id="4" name="Content Placeholder 3"/>
          <p:cNvSpPr>
            <a:spLocks noGrp="1"/>
          </p:cNvSpPr>
          <p:nvPr>
            <p:ph sz="half" idx="2"/>
          </p:nvPr>
        </p:nvSpPr>
        <p:spPr>
          <a:xfrm>
            <a:off x="1511621" y="12024360"/>
            <a:ext cx="9284016"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1109961" y="8069582"/>
            <a:ext cx="9329738" cy="3954778"/>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a:t>Click to edit Master text styles</a:t>
            </a:r>
          </a:p>
        </p:txBody>
      </p:sp>
      <p:sp>
        <p:nvSpPr>
          <p:cNvPr id="6" name="Content Placeholder 5"/>
          <p:cNvSpPr>
            <a:spLocks noGrp="1"/>
          </p:cNvSpPr>
          <p:nvPr>
            <p:ph sz="quarter" idx="4"/>
          </p:nvPr>
        </p:nvSpPr>
        <p:spPr>
          <a:xfrm>
            <a:off x="11109961" y="12024360"/>
            <a:ext cx="9329738"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B40E186-9514-B440-A5BC-6942D967C9DE}" type="datetimeFigureOut">
              <a:rPr lang="en-US" smtClean="0"/>
              <a:t>3/7/24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0FBB81-7C6D-D44A-89B6-45F93743A025}" type="slidenum">
              <a:rPr lang="en-US" smtClean="0"/>
              <a:t>‹#›</a:t>
            </a:fld>
            <a:endParaRPr lang="en-US"/>
          </a:p>
        </p:txBody>
      </p:sp>
    </p:spTree>
    <p:extLst>
      <p:ext uri="{BB962C8B-B14F-4D97-AF65-F5344CB8AC3E}">
        <p14:creationId xmlns:p14="http://schemas.microsoft.com/office/powerpoint/2010/main" val="2725751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B40E186-9514-B440-A5BC-6942D967C9DE}" type="datetimeFigureOut">
              <a:rPr lang="en-US" smtClean="0"/>
              <a:t>3/7/24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0FBB81-7C6D-D44A-89B6-45F93743A025}" type="slidenum">
              <a:rPr lang="en-US" smtClean="0"/>
              <a:t>‹#›</a:t>
            </a:fld>
            <a:endParaRPr lang="en-US"/>
          </a:p>
        </p:txBody>
      </p:sp>
    </p:spTree>
    <p:extLst>
      <p:ext uri="{BB962C8B-B14F-4D97-AF65-F5344CB8AC3E}">
        <p14:creationId xmlns:p14="http://schemas.microsoft.com/office/powerpoint/2010/main" val="12692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40E186-9514-B440-A5BC-6942D967C9DE}" type="datetimeFigureOut">
              <a:rPr lang="en-US" smtClean="0"/>
              <a:t>3/7/24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0FBB81-7C6D-D44A-89B6-45F93743A025}" type="slidenum">
              <a:rPr lang="en-US" smtClean="0"/>
              <a:t>‹#›</a:t>
            </a:fld>
            <a:endParaRPr lang="en-US"/>
          </a:p>
        </p:txBody>
      </p:sp>
    </p:spTree>
    <p:extLst>
      <p:ext uri="{BB962C8B-B14F-4D97-AF65-F5344CB8AC3E}">
        <p14:creationId xmlns:p14="http://schemas.microsoft.com/office/powerpoint/2010/main" val="217585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2194560"/>
            <a:ext cx="7078027" cy="7680960"/>
          </a:xfrm>
        </p:spPr>
        <p:txBody>
          <a:bodyPr anchor="b"/>
          <a:lstStyle>
            <a:lvl1pPr>
              <a:defRPr sz="7680"/>
            </a:lvl1pPr>
          </a:lstStyle>
          <a:p>
            <a:r>
              <a:rPr lang="en-US"/>
              <a:t>Click to edit Master title style</a:t>
            </a:r>
            <a:endParaRPr lang="en-US" dirty="0"/>
          </a:p>
        </p:txBody>
      </p:sp>
      <p:sp>
        <p:nvSpPr>
          <p:cNvPr id="3" name="Content Placeholder 2"/>
          <p:cNvSpPr>
            <a:spLocks noGrp="1"/>
          </p:cNvSpPr>
          <p:nvPr>
            <p:ph idx="1"/>
          </p:nvPr>
        </p:nvSpPr>
        <p:spPr>
          <a:xfrm>
            <a:off x="9329738" y="4739647"/>
            <a:ext cx="11109960" cy="23393400"/>
          </a:xfrm>
        </p:spPr>
        <p:txBody>
          <a:bodyPr/>
          <a:lstStyle>
            <a:lvl1pPr>
              <a:defRPr sz="7680"/>
            </a:lvl1pPr>
            <a:lvl2pPr>
              <a:defRPr sz="6720"/>
            </a:lvl2pPr>
            <a:lvl3pPr>
              <a:defRPr sz="5760"/>
            </a:lvl3pPr>
            <a:lvl4pPr>
              <a:defRPr sz="4800"/>
            </a:lvl4pPr>
            <a:lvl5pPr>
              <a:defRPr sz="4800"/>
            </a:lvl5pPr>
            <a:lvl6pPr>
              <a:defRPr sz="4800"/>
            </a:lvl6pPr>
            <a:lvl7pPr>
              <a:defRPr sz="4800"/>
            </a:lvl7pPr>
            <a:lvl8pPr>
              <a:defRPr sz="4800"/>
            </a:lvl8pPr>
            <a:lvl9pPr>
              <a:defRPr sz="4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11619" y="9875520"/>
            <a:ext cx="7078027" cy="18295622"/>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a:t>Click to edit Master text styles</a:t>
            </a:r>
          </a:p>
        </p:txBody>
      </p:sp>
      <p:sp>
        <p:nvSpPr>
          <p:cNvPr id="5" name="Date Placeholder 4"/>
          <p:cNvSpPr>
            <a:spLocks noGrp="1"/>
          </p:cNvSpPr>
          <p:nvPr>
            <p:ph type="dt" sz="half" idx="10"/>
          </p:nvPr>
        </p:nvSpPr>
        <p:spPr/>
        <p:txBody>
          <a:bodyPr/>
          <a:lstStyle/>
          <a:p>
            <a:fld id="{6B40E186-9514-B440-A5BC-6942D967C9DE}" type="datetimeFigureOut">
              <a:rPr lang="en-US" smtClean="0"/>
              <a:t>3/7/24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0FBB81-7C6D-D44A-89B6-45F93743A025}" type="slidenum">
              <a:rPr lang="en-US" smtClean="0"/>
              <a:t>‹#›</a:t>
            </a:fld>
            <a:endParaRPr lang="en-US"/>
          </a:p>
        </p:txBody>
      </p:sp>
    </p:spTree>
    <p:extLst>
      <p:ext uri="{BB962C8B-B14F-4D97-AF65-F5344CB8AC3E}">
        <p14:creationId xmlns:p14="http://schemas.microsoft.com/office/powerpoint/2010/main" val="1823506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2194560"/>
            <a:ext cx="7078027" cy="7680960"/>
          </a:xfrm>
        </p:spPr>
        <p:txBody>
          <a:bodyPr anchor="b"/>
          <a:lstStyle>
            <a:lvl1pPr>
              <a:defRPr sz="7680"/>
            </a:lvl1pPr>
          </a:lstStyle>
          <a:p>
            <a:r>
              <a:rPr lang="en-US"/>
              <a:t>Click to edit Master title style</a:t>
            </a:r>
            <a:endParaRPr lang="en-US" dirty="0"/>
          </a:p>
        </p:txBody>
      </p:sp>
      <p:sp>
        <p:nvSpPr>
          <p:cNvPr id="3" name="Picture Placeholder 2"/>
          <p:cNvSpPr>
            <a:spLocks noGrp="1" noChangeAspect="1"/>
          </p:cNvSpPr>
          <p:nvPr>
            <p:ph type="pic" idx="1"/>
          </p:nvPr>
        </p:nvSpPr>
        <p:spPr>
          <a:xfrm>
            <a:off x="9329738" y="4739647"/>
            <a:ext cx="11109960" cy="23393400"/>
          </a:xfrm>
        </p:spPr>
        <p:txBody>
          <a:bodyPr anchor="t"/>
          <a:lstStyle>
            <a:lvl1pPr marL="0" indent="0">
              <a:buNone/>
              <a:defRPr sz="7680"/>
            </a:lvl1pPr>
            <a:lvl2pPr marL="1097280" indent="0">
              <a:buNone/>
              <a:defRPr sz="6720"/>
            </a:lvl2pPr>
            <a:lvl3pPr marL="2194560" indent="0">
              <a:buNone/>
              <a:defRPr sz="5760"/>
            </a:lvl3pPr>
            <a:lvl4pPr marL="3291840" indent="0">
              <a:buNone/>
              <a:defRPr sz="4800"/>
            </a:lvl4pPr>
            <a:lvl5pPr marL="4389120" indent="0">
              <a:buNone/>
              <a:defRPr sz="4800"/>
            </a:lvl5pPr>
            <a:lvl6pPr marL="5486400" indent="0">
              <a:buNone/>
              <a:defRPr sz="4800"/>
            </a:lvl6pPr>
            <a:lvl7pPr marL="6583680" indent="0">
              <a:buNone/>
              <a:defRPr sz="4800"/>
            </a:lvl7pPr>
            <a:lvl8pPr marL="7680960" indent="0">
              <a:buNone/>
              <a:defRPr sz="4800"/>
            </a:lvl8pPr>
            <a:lvl9pPr marL="8778240" indent="0">
              <a:buNone/>
              <a:defRPr sz="4800"/>
            </a:lvl9pPr>
          </a:lstStyle>
          <a:p>
            <a:r>
              <a:rPr lang="en-US"/>
              <a:t>Click icon to add picture</a:t>
            </a:r>
            <a:endParaRPr lang="en-US" dirty="0"/>
          </a:p>
        </p:txBody>
      </p:sp>
      <p:sp>
        <p:nvSpPr>
          <p:cNvPr id="4" name="Text Placeholder 3"/>
          <p:cNvSpPr>
            <a:spLocks noGrp="1"/>
          </p:cNvSpPr>
          <p:nvPr>
            <p:ph type="body" sz="half" idx="2"/>
          </p:nvPr>
        </p:nvSpPr>
        <p:spPr>
          <a:xfrm>
            <a:off x="1511619" y="9875520"/>
            <a:ext cx="7078027" cy="18295622"/>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a:t>Click to edit Master text styles</a:t>
            </a:r>
          </a:p>
        </p:txBody>
      </p:sp>
      <p:sp>
        <p:nvSpPr>
          <p:cNvPr id="5" name="Date Placeholder 4"/>
          <p:cNvSpPr>
            <a:spLocks noGrp="1"/>
          </p:cNvSpPr>
          <p:nvPr>
            <p:ph type="dt" sz="half" idx="10"/>
          </p:nvPr>
        </p:nvSpPr>
        <p:spPr/>
        <p:txBody>
          <a:bodyPr/>
          <a:lstStyle/>
          <a:p>
            <a:fld id="{6B40E186-9514-B440-A5BC-6942D967C9DE}" type="datetimeFigureOut">
              <a:rPr lang="en-US" smtClean="0"/>
              <a:t>3/7/24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0FBB81-7C6D-D44A-89B6-45F93743A025}" type="slidenum">
              <a:rPr lang="en-US" smtClean="0"/>
              <a:t>‹#›</a:t>
            </a:fld>
            <a:endParaRPr lang="en-US"/>
          </a:p>
        </p:txBody>
      </p:sp>
    </p:spTree>
    <p:extLst>
      <p:ext uri="{BB962C8B-B14F-4D97-AF65-F5344CB8AC3E}">
        <p14:creationId xmlns:p14="http://schemas.microsoft.com/office/powerpoint/2010/main" val="2570100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8760" y="1752607"/>
            <a:ext cx="1892808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508760" y="8763000"/>
            <a:ext cx="1892808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508760" y="30510487"/>
            <a:ext cx="4937760" cy="1752600"/>
          </a:xfrm>
          <a:prstGeom prst="rect">
            <a:avLst/>
          </a:prstGeom>
        </p:spPr>
        <p:txBody>
          <a:bodyPr vert="horz" lIns="91440" tIns="45720" rIns="91440" bIns="45720" rtlCol="0" anchor="ctr"/>
          <a:lstStyle>
            <a:lvl1pPr algn="l">
              <a:defRPr sz="2880">
                <a:solidFill>
                  <a:schemeClr val="tx1">
                    <a:tint val="75000"/>
                  </a:schemeClr>
                </a:solidFill>
              </a:defRPr>
            </a:lvl1pPr>
          </a:lstStyle>
          <a:p>
            <a:fld id="{6B40E186-9514-B440-A5BC-6942D967C9DE}" type="datetimeFigureOut">
              <a:rPr lang="en-US" smtClean="0"/>
              <a:t>3/7/24</a:t>
            </a:fld>
            <a:endParaRPr lang="en-US"/>
          </a:p>
        </p:txBody>
      </p:sp>
      <p:sp>
        <p:nvSpPr>
          <p:cNvPr id="5" name="Footer Placeholder 4"/>
          <p:cNvSpPr>
            <a:spLocks noGrp="1"/>
          </p:cNvSpPr>
          <p:nvPr>
            <p:ph type="ftr" sz="quarter" idx="3"/>
          </p:nvPr>
        </p:nvSpPr>
        <p:spPr>
          <a:xfrm>
            <a:off x="7269480" y="30510487"/>
            <a:ext cx="7406640" cy="1752600"/>
          </a:xfrm>
          <a:prstGeom prst="rect">
            <a:avLst/>
          </a:prstGeom>
        </p:spPr>
        <p:txBody>
          <a:bodyPr vert="horz" lIns="91440" tIns="45720" rIns="91440" bIns="45720" rtlCol="0" anchor="ctr"/>
          <a:lstStyle>
            <a:lvl1pPr algn="ctr">
              <a:defRPr sz="28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499080" y="30510487"/>
            <a:ext cx="4937760" cy="1752600"/>
          </a:xfrm>
          <a:prstGeom prst="rect">
            <a:avLst/>
          </a:prstGeom>
        </p:spPr>
        <p:txBody>
          <a:bodyPr vert="horz" lIns="91440" tIns="45720" rIns="91440" bIns="45720" rtlCol="0" anchor="ctr"/>
          <a:lstStyle>
            <a:lvl1pPr algn="r">
              <a:defRPr sz="2880">
                <a:solidFill>
                  <a:schemeClr val="tx1">
                    <a:tint val="75000"/>
                  </a:schemeClr>
                </a:solidFill>
              </a:defRPr>
            </a:lvl1pPr>
          </a:lstStyle>
          <a:p>
            <a:fld id="{CD0FBB81-7C6D-D44A-89B6-45F93743A025}" type="slidenum">
              <a:rPr lang="en-US" smtClean="0"/>
              <a:t>‹#›</a:t>
            </a:fld>
            <a:endParaRPr lang="en-US"/>
          </a:p>
        </p:txBody>
      </p:sp>
    </p:spTree>
    <p:extLst>
      <p:ext uri="{BB962C8B-B14F-4D97-AF65-F5344CB8AC3E}">
        <p14:creationId xmlns:p14="http://schemas.microsoft.com/office/powerpoint/2010/main" val="173385970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2194560" rtl="0" eaLnBrk="1" latinLnBrk="0" hangingPunct="1">
        <a:lnSpc>
          <a:spcPct val="90000"/>
        </a:lnSpc>
        <a:spcBef>
          <a:spcPct val="0"/>
        </a:spcBef>
        <a:buNone/>
        <a:defRPr sz="10560" kern="1200">
          <a:solidFill>
            <a:schemeClr val="tx1"/>
          </a:solidFill>
          <a:latin typeface="+mj-lt"/>
          <a:ea typeface="+mj-ea"/>
          <a:cs typeface="+mj-cs"/>
        </a:defRPr>
      </a:lvl1pPr>
    </p:titleStyle>
    <p:bodyStyle>
      <a:lvl1pPr marL="548640" indent="-548640" algn="l" defTabSz="2194560" rtl="0" eaLnBrk="1" latinLnBrk="0" hangingPunct="1">
        <a:lnSpc>
          <a:spcPct val="90000"/>
        </a:lnSpc>
        <a:spcBef>
          <a:spcPts val="2400"/>
        </a:spcBef>
        <a:buFont typeface="Arial" panose="020B0604020202020204" pitchFamily="34" charset="0"/>
        <a:buChar char="•"/>
        <a:defRPr sz="6720" kern="1200">
          <a:solidFill>
            <a:schemeClr val="tx1"/>
          </a:solidFill>
          <a:latin typeface="+mn-lt"/>
          <a:ea typeface="+mn-ea"/>
          <a:cs typeface="+mn-cs"/>
        </a:defRPr>
      </a:lvl1pPr>
      <a:lvl2pPr marL="1645920" indent="-548640" algn="l" defTabSz="2194560" rtl="0" eaLnBrk="1" latinLnBrk="0" hangingPunct="1">
        <a:lnSpc>
          <a:spcPct val="90000"/>
        </a:lnSpc>
        <a:spcBef>
          <a:spcPts val="1200"/>
        </a:spcBef>
        <a:buFont typeface="Arial" panose="020B0604020202020204" pitchFamily="34" charset="0"/>
        <a:buChar char="•"/>
        <a:defRPr sz="5760" kern="1200">
          <a:solidFill>
            <a:schemeClr val="tx1"/>
          </a:solidFill>
          <a:latin typeface="+mn-lt"/>
          <a:ea typeface="+mn-ea"/>
          <a:cs typeface="+mn-cs"/>
        </a:defRPr>
      </a:lvl2pPr>
      <a:lvl3pPr marL="2743200" indent="-548640" algn="l" defTabSz="2194560" rtl="0" eaLnBrk="1" latinLnBrk="0" hangingPunct="1">
        <a:lnSpc>
          <a:spcPct val="90000"/>
        </a:lnSpc>
        <a:spcBef>
          <a:spcPts val="1200"/>
        </a:spcBef>
        <a:buFont typeface="Arial" panose="020B0604020202020204" pitchFamily="34" charset="0"/>
        <a:buChar char="•"/>
        <a:defRPr sz="4800" kern="1200">
          <a:solidFill>
            <a:schemeClr val="tx1"/>
          </a:solidFill>
          <a:latin typeface="+mn-lt"/>
          <a:ea typeface="+mn-ea"/>
          <a:cs typeface="+mn-cs"/>
        </a:defRPr>
      </a:lvl3pPr>
      <a:lvl4pPr marL="38404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4pPr>
      <a:lvl5pPr marL="493776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5pPr>
      <a:lvl6pPr marL="603504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6pPr>
      <a:lvl7pPr marL="713232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7pPr>
      <a:lvl8pPr marL="822960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8pPr>
      <a:lvl9pPr marL="93268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9pPr>
    </p:bodyStyle>
    <p:otherStyle>
      <a:defPPr>
        <a:defRPr lang="en-US"/>
      </a:defPPr>
      <a:lvl1pPr marL="0" algn="l" defTabSz="2194560" rtl="0" eaLnBrk="1" latinLnBrk="0" hangingPunct="1">
        <a:defRPr sz="4320" kern="1200">
          <a:solidFill>
            <a:schemeClr val="tx1"/>
          </a:solidFill>
          <a:latin typeface="+mn-lt"/>
          <a:ea typeface="+mn-ea"/>
          <a:cs typeface="+mn-cs"/>
        </a:defRPr>
      </a:lvl1pPr>
      <a:lvl2pPr marL="1097280" algn="l" defTabSz="2194560" rtl="0" eaLnBrk="1" latinLnBrk="0" hangingPunct="1">
        <a:defRPr sz="4320" kern="1200">
          <a:solidFill>
            <a:schemeClr val="tx1"/>
          </a:solidFill>
          <a:latin typeface="+mn-lt"/>
          <a:ea typeface="+mn-ea"/>
          <a:cs typeface="+mn-cs"/>
        </a:defRPr>
      </a:lvl2pPr>
      <a:lvl3pPr marL="2194560" algn="l" defTabSz="2194560" rtl="0" eaLnBrk="1" latinLnBrk="0" hangingPunct="1">
        <a:defRPr sz="4320" kern="1200">
          <a:solidFill>
            <a:schemeClr val="tx1"/>
          </a:solidFill>
          <a:latin typeface="+mn-lt"/>
          <a:ea typeface="+mn-ea"/>
          <a:cs typeface="+mn-cs"/>
        </a:defRPr>
      </a:lvl3pPr>
      <a:lvl4pPr marL="3291840" algn="l" defTabSz="2194560" rtl="0" eaLnBrk="1" latinLnBrk="0" hangingPunct="1">
        <a:defRPr sz="4320" kern="1200">
          <a:solidFill>
            <a:schemeClr val="tx1"/>
          </a:solidFill>
          <a:latin typeface="+mn-lt"/>
          <a:ea typeface="+mn-ea"/>
          <a:cs typeface="+mn-cs"/>
        </a:defRPr>
      </a:lvl4pPr>
      <a:lvl5pPr marL="4389120" algn="l" defTabSz="2194560" rtl="0" eaLnBrk="1" latinLnBrk="0" hangingPunct="1">
        <a:defRPr sz="4320" kern="1200">
          <a:solidFill>
            <a:schemeClr val="tx1"/>
          </a:solidFill>
          <a:latin typeface="+mn-lt"/>
          <a:ea typeface="+mn-ea"/>
          <a:cs typeface="+mn-cs"/>
        </a:defRPr>
      </a:lvl5pPr>
      <a:lvl6pPr marL="5486400" algn="l" defTabSz="2194560" rtl="0" eaLnBrk="1" latinLnBrk="0" hangingPunct="1">
        <a:defRPr sz="4320" kern="1200">
          <a:solidFill>
            <a:schemeClr val="tx1"/>
          </a:solidFill>
          <a:latin typeface="+mn-lt"/>
          <a:ea typeface="+mn-ea"/>
          <a:cs typeface="+mn-cs"/>
        </a:defRPr>
      </a:lvl6pPr>
      <a:lvl7pPr marL="6583680" algn="l" defTabSz="2194560" rtl="0" eaLnBrk="1" latinLnBrk="0" hangingPunct="1">
        <a:defRPr sz="4320" kern="1200">
          <a:solidFill>
            <a:schemeClr val="tx1"/>
          </a:solidFill>
          <a:latin typeface="+mn-lt"/>
          <a:ea typeface="+mn-ea"/>
          <a:cs typeface="+mn-cs"/>
        </a:defRPr>
      </a:lvl7pPr>
      <a:lvl8pPr marL="7680960" algn="l" defTabSz="2194560" rtl="0" eaLnBrk="1" latinLnBrk="0" hangingPunct="1">
        <a:defRPr sz="4320" kern="1200">
          <a:solidFill>
            <a:schemeClr val="tx1"/>
          </a:solidFill>
          <a:latin typeface="+mn-lt"/>
          <a:ea typeface="+mn-ea"/>
          <a:cs typeface="+mn-cs"/>
        </a:defRPr>
      </a:lvl8pPr>
      <a:lvl9pPr marL="8778240" algn="l" defTabSz="2194560" rtl="0" eaLnBrk="1" latinLnBrk="0" hangingPunct="1">
        <a:defRPr sz="43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tiff"/><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close-up of a logo&#10;&#10;Description automatically generated">
            <a:extLst>
              <a:ext uri="{FF2B5EF4-FFF2-40B4-BE49-F238E27FC236}">
                <a16:creationId xmlns:a16="http://schemas.microsoft.com/office/drawing/2014/main" id="{CC5985AD-884F-1774-379F-6013B7E74045}"/>
              </a:ext>
            </a:extLst>
          </p:cNvPr>
          <p:cNvPicPr>
            <a:picLocks noChangeAspect="1"/>
          </p:cNvPicPr>
          <p:nvPr/>
        </p:nvPicPr>
        <p:blipFill>
          <a:blip r:embed="rId2"/>
          <a:stretch>
            <a:fillRect/>
          </a:stretch>
        </p:blipFill>
        <p:spPr>
          <a:xfrm>
            <a:off x="1148739" y="324958"/>
            <a:ext cx="19648122" cy="4340594"/>
          </a:xfrm>
          <a:prstGeom prst="rect">
            <a:avLst/>
          </a:prstGeom>
        </p:spPr>
      </p:pic>
      <p:sp>
        <p:nvSpPr>
          <p:cNvPr id="8" name="object 6">
            <a:extLst>
              <a:ext uri="{FF2B5EF4-FFF2-40B4-BE49-F238E27FC236}">
                <a16:creationId xmlns:a16="http://schemas.microsoft.com/office/drawing/2014/main" id="{E3935CD4-0C91-9529-0B92-DB9B4C3AFDA9}"/>
              </a:ext>
            </a:extLst>
          </p:cNvPr>
          <p:cNvSpPr txBox="1"/>
          <p:nvPr/>
        </p:nvSpPr>
        <p:spPr>
          <a:xfrm>
            <a:off x="456795" y="5337542"/>
            <a:ext cx="21032009" cy="1600200"/>
          </a:xfrm>
          <a:prstGeom prst="rect">
            <a:avLst/>
          </a:prstGeom>
          <a:ln w="23268">
            <a:solidFill>
              <a:srgbClr val="0070C0"/>
            </a:solidFill>
          </a:ln>
        </p:spPr>
        <p:txBody>
          <a:bodyPr vert="horz" wrap="square" lIns="0" tIns="90456" rIns="0" bIns="0" rtlCol="0">
            <a:spAutoFit/>
          </a:bodyPr>
          <a:lstStyle/>
          <a:p>
            <a:pPr algn="ctr">
              <a:lnSpc>
                <a:spcPct val="107000"/>
              </a:lnSpc>
              <a:spcAft>
                <a:spcPts val="1310"/>
              </a:spcAft>
            </a:pPr>
            <a:r>
              <a:rPr lang="en-US" sz="4400" b="1" dirty="0">
                <a:latin typeface="+mj-lt"/>
                <a:ea typeface="Calibri" panose="020F0502020204030204" pitchFamily="34" charset="0"/>
                <a:cs typeface="Calibri" panose="020F0502020204030204" pitchFamily="34" charset="0"/>
              </a:rPr>
              <a:t>Click here to type Title of Poster in this Section</a:t>
            </a:r>
          </a:p>
          <a:p>
            <a:pPr algn="ctr">
              <a:lnSpc>
                <a:spcPct val="107000"/>
              </a:lnSpc>
              <a:spcAft>
                <a:spcPts val="1310"/>
              </a:spcAft>
            </a:pPr>
            <a:r>
              <a:rPr lang="en-US" sz="3600" b="1" dirty="0">
                <a:latin typeface="+mj-lt"/>
                <a:ea typeface="Calibri" panose="020F0502020204030204" pitchFamily="34" charset="0"/>
                <a:cs typeface="Calibri" panose="020F0502020204030204" pitchFamily="34" charset="0"/>
              </a:rPr>
              <a:t>(use both Upper &amp; lower letters &amp; try not to exceed 3 lines – you can reduce font size slightly to get it to fit)</a:t>
            </a:r>
            <a:endParaRPr lang="en-US" sz="3600" dirty="0">
              <a:latin typeface="+mj-lt"/>
              <a:ea typeface="Calibri" panose="020F050202020403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1C9C0C45-A0E5-626E-C90D-A00F8E869F12}"/>
              </a:ext>
            </a:extLst>
          </p:cNvPr>
          <p:cNvSpPr/>
          <p:nvPr/>
        </p:nvSpPr>
        <p:spPr>
          <a:xfrm>
            <a:off x="456796" y="7634980"/>
            <a:ext cx="1930804" cy="222022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a:solidFill>
                  <a:schemeClr val="tx1"/>
                </a:solidFill>
              </a:rPr>
              <a:t>Delete this box and place Author 1 photo here</a:t>
            </a:r>
          </a:p>
          <a:p>
            <a:pPr algn="ctr"/>
            <a:r>
              <a:rPr lang="en-US" dirty="0">
                <a:solidFill>
                  <a:schemeClr val="tx1"/>
                </a:solidFill>
              </a:rPr>
              <a:t>And additional authors can be added</a:t>
            </a:r>
          </a:p>
          <a:p>
            <a:pPr algn="ctr"/>
            <a:r>
              <a:rPr lang="en-US" dirty="0">
                <a:solidFill>
                  <a:schemeClr val="tx1"/>
                </a:solidFill>
              </a:rPr>
              <a:t>.</a:t>
            </a:r>
          </a:p>
        </p:txBody>
      </p:sp>
      <p:sp>
        <p:nvSpPr>
          <p:cNvPr id="10" name="Rectangle 9">
            <a:extLst>
              <a:ext uri="{FF2B5EF4-FFF2-40B4-BE49-F238E27FC236}">
                <a16:creationId xmlns:a16="http://schemas.microsoft.com/office/drawing/2014/main" id="{A109D94B-E045-6429-CF14-8EDBACDD3A0C}"/>
              </a:ext>
            </a:extLst>
          </p:cNvPr>
          <p:cNvSpPr/>
          <p:nvPr/>
        </p:nvSpPr>
        <p:spPr>
          <a:xfrm>
            <a:off x="7537627" y="6988542"/>
            <a:ext cx="13951177" cy="3489956"/>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t" anchorCtr="0"/>
          <a:lstStyle/>
          <a:p>
            <a:pPr algn="l"/>
            <a:r>
              <a:rPr lang="en-US" sz="3000" b="1" dirty="0">
                <a:solidFill>
                  <a:schemeClr val="tx1"/>
                </a:solidFill>
              </a:rPr>
              <a:t>Abstract:</a:t>
            </a:r>
            <a:r>
              <a:rPr lang="en-US" sz="3000" dirty="0">
                <a:solidFill>
                  <a:schemeClr val="tx1"/>
                </a:solidFill>
              </a:rPr>
              <a:t> This section holds your abstract. Make it short  and concise so it pops out for judges to review. Ask yourself, what were your goals, what did you accomplish, and what did you learn?</a:t>
            </a:r>
          </a:p>
        </p:txBody>
      </p:sp>
      <p:sp>
        <p:nvSpPr>
          <p:cNvPr id="11" name="Rectangle 10">
            <a:extLst>
              <a:ext uri="{FF2B5EF4-FFF2-40B4-BE49-F238E27FC236}">
                <a16:creationId xmlns:a16="http://schemas.microsoft.com/office/drawing/2014/main" id="{C203C27A-70AD-BC52-D300-6C1CA059D1FF}"/>
              </a:ext>
            </a:extLst>
          </p:cNvPr>
          <p:cNvSpPr/>
          <p:nvPr/>
        </p:nvSpPr>
        <p:spPr>
          <a:xfrm>
            <a:off x="7543799" y="10947248"/>
            <a:ext cx="6858000" cy="16129152"/>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t" anchorCtr="0"/>
          <a:lstStyle/>
          <a:p>
            <a:pPr algn="l"/>
            <a:r>
              <a:rPr lang="en-US" sz="2200" dirty="0">
                <a:solidFill>
                  <a:schemeClr val="tx1"/>
                </a:solidFill>
              </a:rPr>
              <a:t>To continue writing in the next column, just click on the text here and start typing, hitting a carriage return to get to the next line. It’s good to make sure you state your project goals, your experimental setup, materials tested, how you conducted your experiments, any special changes you needed to make, and results. You’ll list your summary/conclusions and next steps in the box at the bottom of the poster.</a:t>
            </a:r>
          </a:p>
          <a:p>
            <a:pPr algn="l"/>
            <a:endParaRPr lang="en-US" sz="2200" dirty="0">
              <a:solidFill>
                <a:schemeClr val="tx1"/>
              </a:solidFill>
            </a:endParaRPr>
          </a:p>
          <a:p>
            <a:pPr algn="l"/>
            <a:endParaRPr lang="en-US" sz="2200" dirty="0">
              <a:solidFill>
                <a:schemeClr val="tx1"/>
              </a:solidFill>
            </a:endParaRPr>
          </a:p>
          <a:p>
            <a:pPr algn="l"/>
            <a:endParaRPr lang="en-US" sz="2200" dirty="0">
              <a:solidFill>
                <a:schemeClr val="tx1"/>
              </a:solidFill>
            </a:endParaRPr>
          </a:p>
          <a:p>
            <a:pPr algn="l"/>
            <a:endParaRPr lang="en-US" sz="2200" dirty="0">
              <a:solidFill>
                <a:schemeClr val="tx1"/>
              </a:solidFill>
            </a:endParaRPr>
          </a:p>
          <a:p>
            <a:pPr algn="l"/>
            <a:r>
              <a:rPr lang="en-US" sz="2200" dirty="0">
                <a:solidFill>
                  <a:schemeClr val="tx1"/>
                </a:solidFill>
              </a:rPr>
              <a:t>The section headings do not need to align at the top of the column.  But if you can make things fit it often flows better.  </a:t>
            </a:r>
          </a:p>
          <a:p>
            <a:pPr algn="l"/>
            <a:endParaRPr lang="en-US" sz="2200" dirty="0">
              <a:solidFill>
                <a:schemeClr val="tx1"/>
              </a:solidFill>
            </a:endParaRPr>
          </a:p>
          <a:p>
            <a:pPr algn="l"/>
            <a:r>
              <a:rPr lang="en-US" sz="2200" dirty="0">
                <a:solidFill>
                  <a:schemeClr val="tx1"/>
                </a:solidFill>
              </a:rPr>
              <a:t>You can have multiple figures in a column. Careful about having the font size in the figure match the rest of the poster.  Try to target something between 16 pt and 24 pt for consistency.</a:t>
            </a:r>
          </a:p>
          <a:p>
            <a:pPr algn="l"/>
            <a:endParaRPr lang="en-US" sz="2200" dirty="0">
              <a:solidFill>
                <a:schemeClr val="tx1"/>
              </a:solidFill>
            </a:endParaRPr>
          </a:p>
          <a:p>
            <a:pPr algn="l"/>
            <a:endParaRPr lang="en-US" sz="2200" dirty="0">
              <a:solidFill>
                <a:schemeClr val="tx1"/>
              </a:solidFill>
            </a:endParaRPr>
          </a:p>
        </p:txBody>
      </p:sp>
      <p:sp>
        <p:nvSpPr>
          <p:cNvPr id="12" name="Rectangle 11">
            <a:extLst>
              <a:ext uri="{FF2B5EF4-FFF2-40B4-BE49-F238E27FC236}">
                <a16:creationId xmlns:a16="http://schemas.microsoft.com/office/drawing/2014/main" id="{0D51CCE9-BBE9-7C70-F4F9-BD879AF82F07}"/>
              </a:ext>
            </a:extLst>
          </p:cNvPr>
          <p:cNvSpPr/>
          <p:nvPr/>
        </p:nvSpPr>
        <p:spPr>
          <a:xfrm>
            <a:off x="14630804" y="11023296"/>
            <a:ext cx="6858000" cy="16129152"/>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t" anchorCtr="0"/>
          <a:lstStyle/>
          <a:p>
            <a:pPr algn="l"/>
            <a:r>
              <a:rPr lang="en-US" sz="2200" dirty="0">
                <a:solidFill>
                  <a:schemeClr val="tx1"/>
                </a:solidFill>
              </a:rPr>
              <a:t>To continue writing in this last column, just click on the text here and start typing, hitting a carriage return to get to the next line. </a:t>
            </a:r>
          </a:p>
          <a:p>
            <a:pPr algn="l"/>
            <a:endParaRPr lang="en-US" sz="2200" dirty="0">
              <a:solidFill>
                <a:schemeClr val="tx1"/>
              </a:solidFill>
            </a:endParaRPr>
          </a:p>
          <a:p>
            <a:pPr algn="l"/>
            <a:r>
              <a:rPr lang="en-US" sz="2200" dirty="0">
                <a:solidFill>
                  <a:schemeClr val="tx1"/>
                </a:solidFill>
              </a:rPr>
              <a:t>Again, move your section headings over as you need.</a:t>
            </a:r>
          </a:p>
          <a:p>
            <a:pPr algn="l"/>
            <a:endParaRPr lang="en-US" sz="2200" dirty="0">
              <a:solidFill>
                <a:schemeClr val="tx1"/>
              </a:solidFill>
            </a:endParaRPr>
          </a:p>
          <a:p>
            <a:pPr algn="l"/>
            <a:r>
              <a:rPr lang="en-US" sz="2200" dirty="0">
                <a:solidFill>
                  <a:schemeClr val="tx1"/>
                </a:solidFill>
              </a:rPr>
              <a:t>Don’t forget to acknowledge any funding sources!</a:t>
            </a:r>
          </a:p>
          <a:p>
            <a:pPr algn="l"/>
            <a:endParaRPr lang="en-US" sz="2200" dirty="0">
              <a:solidFill>
                <a:schemeClr val="tx1"/>
              </a:solidFill>
            </a:endParaRPr>
          </a:p>
          <a:p>
            <a:pPr algn="l"/>
            <a:endParaRPr lang="en-US" sz="2200" dirty="0">
              <a:solidFill>
                <a:schemeClr val="tx1"/>
              </a:solidFill>
            </a:endParaRPr>
          </a:p>
          <a:p>
            <a:pPr algn="l"/>
            <a:endParaRPr lang="en-US" sz="2200" dirty="0">
              <a:solidFill>
                <a:schemeClr val="tx1"/>
              </a:solidFill>
            </a:endParaRPr>
          </a:p>
          <a:p>
            <a:pPr algn="l"/>
            <a:endParaRPr lang="en-US" sz="2200" dirty="0">
              <a:solidFill>
                <a:schemeClr val="tx1"/>
              </a:solidFill>
            </a:endParaRPr>
          </a:p>
          <a:p>
            <a:pPr algn="l"/>
            <a:endParaRPr lang="en-US" sz="2200" dirty="0">
              <a:solidFill>
                <a:schemeClr val="tx1"/>
              </a:solidFill>
            </a:endParaRPr>
          </a:p>
          <a:p>
            <a:pPr algn="l"/>
            <a:endParaRPr lang="en-US" sz="2200" dirty="0">
              <a:solidFill>
                <a:schemeClr val="tx1"/>
              </a:solidFill>
            </a:endParaRPr>
          </a:p>
          <a:p>
            <a:pPr algn="l"/>
            <a:endParaRPr lang="en-US" sz="2200" dirty="0">
              <a:solidFill>
                <a:schemeClr val="tx1"/>
              </a:solidFill>
            </a:endParaRPr>
          </a:p>
          <a:p>
            <a:pPr algn="l"/>
            <a:endParaRPr lang="en-US" sz="2200" dirty="0">
              <a:solidFill>
                <a:schemeClr val="tx1"/>
              </a:solidFill>
            </a:endParaRPr>
          </a:p>
          <a:p>
            <a:pPr algn="l"/>
            <a:endParaRPr lang="en-US" sz="2200" dirty="0">
              <a:solidFill>
                <a:schemeClr val="tx1"/>
              </a:solidFill>
            </a:endParaRPr>
          </a:p>
          <a:p>
            <a:pPr algn="l"/>
            <a:endParaRPr lang="en-US" sz="2200" dirty="0">
              <a:solidFill>
                <a:schemeClr val="tx1"/>
              </a:solidFill>
            </a:endParaRPr>
          </a:p>
          <a:p>
            <a:pPr algn="l"/>
            <a:endParaRPr lang="en-US" sz="2200" dirty="0">
              <a:solidFill>
                <a:schemeClr val="tx1"/>
              </a:solidFill>
            </a:endParaRPr>
          </a:p>
          <a:p>
            <a:pPr algn="l"/>
            <a:endParaRPr lang="en-US" sz="2200" dirty="0">
              <a:solidFill>
                <a:schemeClr val="tx1"/>
              </a:solidFill>
            </a:endParaRPr>
          </a:p>
          <a:p>
            <a:pPr algn="l"/>
            <a:endParaRPr lang="en-US" sz="2200" dirty="0">
              <a:solidFill>
                <a:schemeClr val="tx1"/>
              </a:solidFill>
            </a:endParaRPr>
          </a:p>
          <a:p>
            <a:pPr algn="l"/>
            <a:endParaRPr lang="en-US" sz="2200" dirty="0">
              <a:solidFill>
                <a:schemeClr val="tx1"/>
              </a:solidFill>
            </a:endParaRPr>
          </a:p>
          <a:p>
            <a:pPr algn="l"/>
            <a:endParaRPr lang="en-US" sz="2200" dirty="0">
              <a:solidFill>
                <a:schemeClr val="tx1"/>
              </a:solidFill>
            </a:endParaRPr>
          </a:p>
          <a:p>
            <a:pPr algn="l"/>
            <a:endParaRPr lang="en-US" sz="2200" dirty="0">
              <a:solidFill>
                <a:schemeClr val="tx1"/>
              </a:solidFill>
            </a:endParaRPr>
          </a:p>
          <a:p>
            <a:pPr algn="l"/>
            <a:endParaRPr lang="en-US" sz="2200" dirty="0">
              <a:solidFill>
                <a:schemeClr val="tx1"/>
              </a:solidFill>
            </a:endParaRPr>
          </a:p>
          <a:p>
            <a:pPr algn="ctr"/>
            <a:r>
              <a:rPr lang="en-US" sz="3600" b="1" dirty="0">
                <a:solidFill>
                  <a:schemeClr val="tx1"/>
                </a:solidFill>
              </a:rPr>
              <a:t>NOTE: FINAL PRINT SIZE SHOULD BE 24” WIDE AND 36” TALL.</a:t>
            </a:r>
            <a:endParaRPr lang="en-US" sz="2200" b="1" dirty="0">
              <a:solidFill>
                <a:schemeClr val="tx1"/>
              </a:solidFill>
            </a:endParaRPr>
          </a:p>
        </p:txBody>
      </p:sp>
      <p:sp>
        <p:nvSpPr>
          <p:cNvPr id="15" name="TextBox 14">
            <a:extLst>
              <a:ext uri="{FF2B5EF4-FFF2-40B4-BE49-F238E27FC236}">
                <a16:creationId xmlns:a16="http://schemas.microsoft.com/office/drawing/2014/main" id="{5E428C75-6649-A06B-C2DE-920FDC4E5CE3}"/>
              </a:ext>
            </a:extLst>
          </p:cNvPr>
          <p:cNvSpPr txBox="1"/>
          <p:nvPr/>
        </p:nvSpPr>
        <p:spPr>
          <a:xfrm>
            <a:off x="10972800" y="18081518"/>
            <a:ext cx="3143236" cy="1015663"/>
          </a:xfrm>
          <a:prstGeom prst="rect">
            <a:avLst/>
          </a:prstGeom>
          <a:solidFill>
            <a:schemeClr val="tx2">
              <a:lumMod val="20000"/>
              <a:lumOff val="80000"/>
              <a:alpha val="44000"/>
            </a:schemeClr>
          </a:solidFill>
          <a:ln>
            <a:solidFill>
              <a:schemeClr val="tx2">
                <a:lumMod val="75000"/>
              </a:schemeClr>
            </a:solidFill>
          </a:ln>
          <a:effectLst>
            <a:innerShdw blurRad="63500" dist="50800" dir="2700000">
              <a:prstClr val="black">
                <a:alpha val="50000"/>
              </a:prstClr>
            </a:innerShdw>
          </a:effectLst>
          <a:scene3d>
            <a:camera prst="orthographicFront"/>
            <a:lightRig rig="threePt" dir="t"/>
          </a:scene3d>
          <a:sp3d>
            <a:bevelT w="114300" prst="artDeco"/>
          </a:sp3d>
        </p:spPr>
        <p:style>
          <a:lnRef idx="2">
            <a:schemeClr val="accent6"/>
          </a:lnRef>
          <a:fillRef idx="1">
            <a:schemeClr val="lt1"/>
          </a:fillRef>
          <a:effectRef idx="0">
            <a:schemeClr val="accent6"/>
          </a:effectRef>
          <a:fontRef idx="minor">
            <a:schemeClr val="dk1"/>
          </a:fontRef>
        </p:style>
        <p:txBody>
          <a:bodyPr wrap="square" lIns="0" tIns="0" rIns="0" bIns="0" rtlCol="0">
            <a:spAutoFit/>
          </a:bodyPr>
          <a:lstStyle/>
          <a:p>
            <a:pPr algn="ctr"/>
            <a:r>
              <a:rPr lang="en-US" sz="2200" b="1" dirty="0"/>
              <a:t>Caption photos or illustrations</a:t>
            </a:r>
          </a:p>
          <a:p>
            <a:pPr algn="ctr"/>
            <a:endParaRPr lang="en-US" sz="2200" b="1" dirty="0"/>
          </a:p>
        </p:txBody>
      </p:sp>
      <p:sp>
        <p:nvSpPr>
          <p:cNvPr id="16" name="Rectangle 15">
            <a:extLst>
              <a:ext uri="{FF2B5EF4-FFF2-40B4-BE49-F238E27FC236}">
                <a16:creationId xmlns:a16="http://schemas.microsoft.com/office/drawing/2014/main" id="{23FB791E-C26D-6030-0440-EFE115938747}"/>
              </a:ext>
            </a:extLst>
          </p:cNvPr>
          <p:cNvSpPr/>
          <p:nvPr/>
        </p:nvSpPr>
        <p:spPr>
          <a:xfrm>
            <a:off x="11826994" y="19650026"/>
            <a:ext cx="2364890" cy="2364890"/>
          </a:xfrm>
          <a:prstGeom prst="rect">
            <a:avLst/>
          </a:prstGeom>
          <a:solidFill>
            <a:srgbClr val="7030A0"/>
          </a:solidFill>
          <a:ln>
            <a:noFill/>
          </a:ln>
          <a:scene3d>
            <a:camera prst="isometricOffAxis1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descr="A picture containing text, electronics&#10;&#10;Description automatically generated">
            <a:extLst>
              <a:ext uri="{FF2B5EF4-FFF2-40B4-BE49-F238E27FC236}">
                <a16:creationId xmlns:a16="http://schemas.microsoft.com/office/drawing/2014/main" id="{15CBEC6F-D73A-195D-3384-CB68B6A5B4B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3423" t="19579" r="22465" b="41548"/>
          <a:stretch/>
        </p:blipFill>
        <p:spPr>
          <a:xfrm rot="5400000">
            <a:off x="8139319" y="19702719"/>
            <a:ext cx="2181117" cy="3314079"/>
          </a:xfrm>
          <a:prstGeom prst="rect">
            <a:avLst/>
          </a:prstGeom>
          <a:ln>
            <a:noFill/>
          </a:ln>
          <a:effectLst>
            <a:softEdge rad="112500"/>
          </a:effectLst>
        </p:spPr>
      </p:pic>
      <p:sp>
        <p:nvSpPr>
          <p:cNvPr id="18" name="Rectangle 17">
            <a:extLst>
              <a:ext uri="{FF2B5EF4-FFF2-40B4-BE49-F238E27FC236}">
                <a16:creationId xmlns:a16="http://schemas.microsoft.com/office/drawing/2014/main" id="{65521A34-6891-A21C-2B32-19CB537E53B7}"/>
              </a:ext>
            </a:extLst>
          </p:cNvPr>
          <p:cNvSpPr/>
          <p:nvPr/>
        </p:nvSpPr>
        <p:spPr>
          <a:xfrm>
            <a:off x="7572838" y="14227283"/>
            <a:ext cx="6858000" cy="609600"/>
          </a:xfrm>
          <a:prstGeom prst="rect">
            <a:avLst/>
          </a:prstGeom>
          <a:solidFill>
            <a:schemeClr val="accent1">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600" b="1" dirty="0">
                <a:solidFill>
                  <a:schemeClr val="bg1"/>
                </a:solidFill>
              </a:rPr>
              <a:t>Another Section Heading</a:t>
            </a:r>
          </a:p>
        </p:txBody>
      </p:sp>
      <p:sp>
        <p:nvSpPr>
          <p:cNvPr id="19" name="Rectangle 18">
            <a:extLst>
              <a:ext uri="{FF2B5EF4-FFF2-40B4-BE49-F238E27FC236}">
                <a16:creationId xmlns:a16="http://schemas.microsoft.com/office/drawing/2014/main" id="{4ABDC31E-4F65-A8AF-13A8-14EC0ABED82A}"/>
              </a:ext>
            </a:extLst>
          </p:cNvPr>
          <p:cNvSpPr/>
          <p:nvPr/>
        </p:nvSpPr>
        <p:spPr>
          <a:xfrm>
            <a:off x="456794" y="10552438"/>
            <a:ext cx="6858000" cy="162544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l"/>
            <a:r>
              <a:rPr lang="en-US" sz="3000" dirty="0">
                <a:solidFill>
                  <a:schemeClr val="tx1"/>
                </a:solidFill>
              </a:rPr>
              <a:t>Author 1, Author 2, Author 3, Author 4,</a:t>
            </a:r>
          </a:p>
          <a:p>
            <a:pPr algn="l"/>
            <a:r>
              <a:rPr lang="en-US" sz="3000" dirty="0">
                <a:solidFill>
                  <a:schemeClr val="tx1"/>
                </a:solidFill>
              </a:rPr>
              <a:t>University &amp; Department</a:t>
            </a:r>
          </a:p>
          <a:p>
            <a:pPr algn="l"/>
            <a:endParaRPr lang="en-US" sz="2100" dirty="0">
              <a:solidFill>
                <a:schemeClr val="tx1"/>
              </a:solidFill>
            </a:endParaRPr>
          </a:p>
          <a:p>
            <a:pPr algn="l"/>
            <a:r>
              <a:rPr lang="en-US" sz="2100" dirty="0">
                <a:solidFill>
                  <a:schemeClr val="tx1"/>
                </a:solidFill>
              </a:rPr>
              <a:t>delete or add photo boxes based on the number of authors</a:t>
            </a:r>
          </a:p>
        </p:txBody>
      </p:sp>
      <p:sp>
        <p:nvSpPr>
          <p:cNvPr id="20" name="Rectangle 19">
            <a:extLst>
              <a:ext uri="{FF2B5EF4-FFF2-40B4-BE49-F238E27FC236}">
                <a16:creationId xmlns:a16="http://schemas.microsoft.com/office/drawing/2014/main" id="{10194925-B3B6-E6C9-08B9-18EA9FC9A2A8}"/>
              </a:ext>
            </a:extLst>
          </p:cNvPr>
          <p:cNvSpPr/>
          <p:nvPr/>
        </p:nvSpPr>
        <p:spPr>
          <a:xfrm>
            <a:off x="571297" y="12570324"/>
            <a:ext cx="6858000" cy="609600"/>
          </a:xfrm>
          <a:prstGeom prst="rect">
            <a:avLst/>
          </a:prstGeom>
          <a:solidFill>
            <a:schemeClr val="accent1">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600" b="1" dirty="0">
                <a:solidFill>
                  <a:schemeClr val="bg1"/>
                </a:solidFill>
              </a:rPr>
              <a:t>First Section Heading</a:t>
            </a:r>
          </a:p>
        </p:txBody>
      </p:sp>
      <p:sp>
        <p:nvSpPr>
          <p:cNvPr id="21" name="Rectangle 20">
            <a:extLst>
              <a:ext uri="{FF2B5EF4-FFF2-40B4-BE49-F238E27FC236}">
                <a16:creationId xmlns:a16="http://schemas.microsoft.com/office/drawing/2014/main" id="{23D70F81-1EAF-BB77-4D58-25E151A6826E}"/>
              </a:ext>
            </a:extLst>
          </p:cNvPr>
          <p:cNvSpPr/>
          <p:nvPr/>
        </p:nvSpPr>
        <p:spPr>
          <a:xfrm>
            <a:off x="457200" y="13436448"/>
            <a:ext cx="6858000" cy="16129152"/>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t" anchorCtr="0"/>
          <a:lstStyle/>
          <a:p>
            <a:pPr algn="l"/>
            <a:endParaRPr lang="en-US" sz="2200" dirty="0">
              <a:solidFill>
                <a:schemeClr val="tx1"/>
              </a:solidFill>
            </a:endParaRPr>
          </a:p>
          <a:p>
            <a:pPr algn="l"/>
            <a:endParaRPr lang="en-US" sz="2200" dirty="0">
              <a:solidFill>
                <a:schemeClr val="tx1"/>
              </a:solidFill>
            </a:endParaRPr>
          </a:p>
          <a:p>
            <a:pPr algn="l"/>
            <a:r>
              <a:rPr lang="en-US" sz="2200" dirty="0">
                <a:solidFill>
                  <a:schemeClr val="tx1"/>
                </a:solidFill>
              </a:rPr>
              <a:t>Text describing your overall research program goes into 3 columns. Basic text is set for Calibri 22 pt. The section headings are set to Calibri 26 pt and Bold font. If you don’t have that font loaded, use another sans-serif font like Arial or Helvetica.</a:t>
            </a:r>
          </a:p>
          <a:p>
            <a:pPr algn="l"/>
            <a:endParaRPr lang="en-US" sz="2200" dirty="0">
              <a:solidFill>
                <a:schemeClr val="tx1"/>
              </a:solidFill>
            </a:endParaRPr>
          </a:p>
          <a:p>
            <a:pPr algn="l"/>
            <a:r>
              <a:rPr lang="en-US" sz="2200" dirty="0">
                <a:solidFill>
                  <a:schemeClr val="tx1"/>
                </a:solidFill>
              </a:rPr>
              <a:t>To start, just click on the section heading and change to your words.  Then to enter text just highlight the existing text and start typing.</a:t>
            </a:r>
          </a:p>
          <a:p>
            <a:pPr algn="l"/>
            <a:endParaRPr lang="en-US" sz="2200" dirty="0">
              <a:solidFill>
                <a:schemeClr val="tx1"/>
              </a:solidFill>
            </a:endParaRPr>
          </a:p>
          <a:p>
            <a:pPr algn="l"/>
            <a:r>
              <a:rPr lang="en-US" sz="2200" dirty="0">
                <a:solidFill>
                  <a:schemeClr val="tx1"/>
                </a:solidFill>
              </a:rPr>
              <a:t>Alternatively, you can try cutting and pasting type from</a:t>
            </a:r>
          </a:p>
          <a:p>
            <a:pPr algn="l"/>
            <a:r>
              <a:rPr lang="en-US" sz="2200" dirty="0">
                <a:solidFill>
                  <a:schemeClr val="tx1"/>
                </a:solidFill>
              </a:rPr>
              <a:t>another document into these text boxes, but make sure you reformat the type properly afterward.</a:t>
            </a:r>
          </a:p>
          <a:p>
            <a:pPr algn="l"/>
            <a:endParaRPr lang="en-US" sz="2200" dirty="0">
              <a:solidFill>
                <a:schemeClr val="tx1"/>
              </a:solidFill>
            </a:endParaRPr>
          </a:p>
          <a:p>
            <a:pPr algn="l"/>
            <a:r>
              <a:rPr lang="en-US" sz="2200" dirty="0">
                <a:solidFill>
                  <a:schemeClr val="tx1"/>
                </a:solidFill>
              </a:rPr>
              <a:t>Often the first section is filled with your introductory materials and titled “Introduction” or maybe “Background”.  This is where you give the motivation for your work.</a:t>
            </a:r>
          </a:p>
          <a:p>
            <a:pPr algn="l"/>
            <a:endParaRPr lang="en-US" sz="2200" dirty="0">
              <a:solidFill>
                <a:schemeClr val="tx1"/>
              </a:solidFill>
            </a:endParaRPr>
          </a:p>
          <a:p>
            <a:pPr algn="l"/>
            <a:endParaRPr lang="en-US" sz="2200" dirty="0">
              <a:solidFill>
                <a:schemeClr val="tx1"/>
              </a:solidFill>
            </a:endParaRPr>
          </a:p>
          <a:p>
            <a:pPr algn="l"/>
            <a:endParaRPr lang="en-US" sz="2200" dirty="0">
              <a:solidFill>
                <a:schemeClr val="tx1"/>
              </a:solidFill>
            </a:endParaRPr>
          </a:p>
          <a:p>
            <a:pPr algn="l"/>
            <a:r>
              <a:rPr lang="en-US" sz="2200" dirty="0">
                <a:solidFill>
                  <a:schemeClr val="tx1"/>
                </a:solidFill>
              </a:rPr>
              <a:t>This is the second section.  You can move the “Second Section Heading” box up and down to match your text.  The second section would often where you would put your methods.  Maybe it is your experimental setup section, or your math development?</a:t>
            </a:r>
          </a:p>
          <a:p>
            <a:pPr algn="l"/>
            <a:endParaRPr lang="en-US" sz="2200" dirty="0">
              <a:solidFill>
                <a:schemeClr val="tx1"/>
              </a:solidFill>
            </a:endParaRPr>
          </a:p>
          <a:p>
            <a:pPr algn="l"/>
            <a:r>
              <a:rPr lang="en-US" sz="2200" dirty="0">
                <a:solidFill>
                  <a:schemeClr val="tx1"/>
                </a:solidFill>
              </a:rPr>
              <a:t>Pictures are strongly encouraged!  Figure 1, shown below, is an example figure.</a:t>
            </a:r>
          </a:p>
          <a:p>
            <a:pPr algn="l"/>
            <a:endParaRPr lang="en-US" sz="2200" dirty="0">
              <a:solidFill>
                <a:schemeClr val="tx1"/>
              </a:solidFill>
            </a:endParaRPr>
          </a:p>
          <a:p>
            <a:pPr algn="l"/>
            <a:endParaRPr lang="en-US" sz="2200" dirty="0">
              <a:solidFill>
                <a:schemeClr val="tx1"/>
              </a:solidFill>
            </a:endParaRPr>
          </a:p>
          <a:p>
            <a:pPr algn="l"/>
            <a:endParaRPr lang="en-US" sz="2200" dirty="0">
              <a:solidFill>
                <a:schemeClr val="tx1"/>
              </a:solidFill>
            </a:endParaRPr>
          </a:p>
          <a:p>
            <a:pPr algn="l"/>
            <a:endParaRPr lang="en-US" sz="2200" dirty="0">
              <a:solidFill>
                <a:schemeClr val="tx1"/>
              </a:solidFill>
            </a:endParaRPr>
          </a:p>
          <a:p>
            <a:pPr algn="l"/>
            <a:endParaRPr lang="en-US" sz="2200" dirty="0">
              <a:solidFill>
                <a:schemeClr val="tx1"/>
              </a:solidFill>
            </a:endParaRPr>
          </a:p>
          <a:p>
            <a:pPr algn="l"/>
            <a:endParaRPr lang="en-US" sz="2200" dirty="0">
              <a:solidFill>
                <a:schemeClr val="tx1"/>
              </a:solidFill>
            </a:endParaRPr>
          </a:p>
          <a:p>
            <a:pPr algn="l"/>
            <a:endParaRPr lang="en-US" sz="2200" dirty="0">
              <a:solidFill>
                <a:schemeClr val="tx1"/>
              </a:solidFill>
            </a:endParaRPr>
          </a:p>
          <a:p>
            <a:pPr algn="l"/>
            <a:endParaRPr lang="en-US" sz="2200" dirty="0">
              <a:solidFill>
                <a:schemeClr val="tx1"/>
              </a:solidFill>
            </a:endParaRPr>
          </a:p>
          <a:p>
            <a:pPr algn="l"/>
            <a:endParaRPr lang="en-US" sz="2200" dirty="0">
              <a:solidFill>
                <a:schemeClr val="tx1"/>
              </a:solidFill>
            </a:endParaRPr>
          </a:p>
          <a:p>
            <a:pPr algn="l"/>
            <a:endParaRPr lang="en-US" sz="2200" dirty="0">
              <a:solidFill>
                <a:schemeClr val="tx1"/>
              </a:solidFill>
            </a:endParaRPr>
          </a:p>
          <a:p>
            <a:pPr algn="l"/>
            <a:endParaRPr lang="en-US" sz="2200" dirty="0">
              <a:solidFill>
                <a:schemeClr val="tx1"/>
              </a:solidFill>
            </a:endParaRPr>
          </a:p>
          <a:p>
            <a:pPr algn="l"/>
            <a:endParaRPr lang="en-US" sz="2200" dirty="0">
              <a:solidFill>
                <a:schemeClr val="tx1"/>
              </a:solidFill>
            </a:endParaRPr>
          </a:p>
          <a:p>
            <a:pPr algn="l"/>
            <a:r>
              <a:rPr lang="en-US" sz="2200" dirty="0">
                <a:solidFill>
                  <a:schemeClr val="tx1"/>
                </a:solidFill>
              </a:rPr>
              <a:t>And you can add text under a figure if you need.</a:t>
            </a:r>
          </a:p>
        </p:txBody>
      </p:sp>
      <p:pic>
        <p:nvPicPr>
          <p:cNvPr id="22" name="Picture 21" descr="A picture containing indoor&#10;&#10;Description automatically generated">
            <a:extLst>
              <a:ext uri="{FF2B5EF4-FFF2-40B4-BE49-F238E27FC236}">
                <a16:creationId xmlns:a16="http://schemas.microsoft.com/office/drawing/2014/main" id="{823237AB-0BAA-3231-D270-4837F4942BD8}"/>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8293" t="32662" b="13657"/>
          <a:stretch/>
        </p:blipFill>
        <p:spPr>
          <a:xfrm>
            <a:off x="655694" y="24598547"/>
            <a:ext cx="2090930" cy="1831632"/>
          </a:xfrm>
          <a:prstGeom prst="round2DiagRect">
            <a:avLst>
              <a:gd name="adj1" fmla="val 16667"/>
              <a:gd name="adj2" fmla="val 0"/>
            </a:avLst>
          </a:prstGeom>
          <a:ln w="88900" cap="sq">
            <a:solidFill>
              <a:srgbClr val="FFFFFF"/>
            </a:solidFill>
            <a:miter lim="800000"/>
          </a:ln>
          <a:effectLst>
            <a:glow rad="139700">
              <a:schemeClr val="accent6">
                <a:satMod val="175000"/>
                <a:alpha val="40000"/>
              </a:schemeClr>
            </a:glow>
            <a:outerShdw blurRad="254000" algn="tl" rotWithShape="0">
              <a:srgbClr val="000000">
                <a:alpha val="43000"/>
              </a:srgbClr>
            </a:outerShdw>
          </a:effectLst>
        </p:spPr>
      </p:pic>
      <p:pic>
        <p:nvPicPr>
          <p:cNvPr id="23" name="Picture 22" descr="Graphical user interface&#10;&#10;Description automatically generated with medium confidence">
            <a:extLst>
              <a:ext uri="{FF2B5EF4-FFF2-40B4-BE49-F238E27FC236}">
                <a16:creationId xmlns:a16="http://schemas.microsoft.com/office/drawing/2014/main" id="{793899D0-65D4-4469-610D-641B91217FD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42436" y="24120198"/>
            <a:ext cx="4032932" cy="3024699"/>
          </a:xfrm>
          <a:prstGeom prst="rect">
            <a:avLst/>
          </a:prstGeom>
        </p:spPr>
      </p:pic>
      <p:sp>
        <p:nvSpPr>
          <p:cNvPr id="24" name="Rectangle 23">
            <a:extLst>
              <a:ext uri="{FF2B5EF4-FFF2-40B4-BE49-F238E27FC236}">
                <a16:creationId xmlns:a16="http://schemas.microsoft.com/office/drawing/2014/main" id="{263D38A8-D783-00EB-2142-AC99DD28D283}"/>
              </a:ext>
            </a:extLst>
          </p:cNvPr>
          <p:cNvSpPr/>
          <p:nvPr/>
        </p:nvSpPr>
        <p:spPr>
          <a:xfrm>
            <a:off x="457200" y="27186514"/>
            <a:ext cx="6858000" cy="702686"/>
          </a:xfrm>
          <a:prstGeom prst="rect">
            <a:avLst/>
          </a:prstGeom>
          <a:solidFill>
            <a:schemeClr val="accent1">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200" b="1" dirty="0">
                <a:solidFill>
                  <a:schemeClr val="bg1"/>
                </a:solidFill>
              </a:rPr>
              <a:t>Figure 1: Type in your figure caption here.  This section is 22 point font.</a:t>
            </a:r>
          </a:p>
        </p:txBody>
      </p:sp>
      <p:sp>
        <p:nvSpPr>
          <p:cNvPr id="25" name="Rectangle 24">
            <a:extLst>
              <a:ext uri="{FF2B5EF4-FFF2-40B4-BE49-F238E27FC236}">
                <a16:creationId xmlns:a16="http://schemas.microsoft.com/office/drawing/2014/main" id="{4B821725-72B7-8DFE-CACC-38B9BEF39F2A}"/>
              </a:ext>
            </a:extLst>
          </p:cNvPr>
          <p:cNvSpPr/>
          <p:nvPr/>
        </p:nvSpPr>
        <p:spPr>
          <a:xfrm>
            <a:off x="7543800" y="22966071"/>
            <a:ext cx="6858000" cy="1189329"/>
          </a:xfrm>
          <a:prstGeom prst="rect">
            <a:avLst/>
          </a:prstGeom>
          <a:solidFill>
            <a:schemeClr val="accent1">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200" b="1" dirty="0">
                <a:solidFill>
                  <a:schemeClr val="bg1"/>
                </a:solidFill>
              </a:rPr>
              <a:t>Figure 2: Schematic of coupon, (a) Nomex core with fabricated holes and (b) honeycomb sandwich panel.</a:t>
            </a:r>
          </a:p>
        </p:txBody>
      </p:sp>
      <p:sp>
        <p:nvSpPr>
          <p:cNvPr id="26" name="Rectangle 25">
            <a:extLst>
              <a:ext uri="{FF2B5EF4-FFF2-40B4-BE49-F238E27FC236}">
                <a16:creationId xmlns:a16="http://schemas.microsoft.com/office/drawing/2014/main" id="{A03C235E-3DE8-6C28-2159-572CEF23F7B8}"/>
              </a:ext>
            </a:extLst>
          </p:cNvPr>
          <p:cNvSpPr/>
          <p:nvPr/>
        </p:nvSpPr>
        <p:spPr>
          <a:xfrm>
            <a:off x="457200" y="29753202"/>
            <a:ext cx="21031200" cy="27432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t" anchorCtr="0"/>
          <a:lstStyle/>
          <a:p>
            <a:pPr algn="l"/>
            <a:r>
              <a:rPr lang="en-US" sz="3000" b="1" dirty="0">
                <a:solidFill>
                  <a:schemeClr val="tx1"/>
                </a:solidFill>
              </a:rPr>
              <a:t>Summary and Conclusions:</a:t>
            </a:r>
            <a:r>
              <a:rPr lang="en-US" sz="3000" dirty="0">
                <a:solidFill>
                  <a:schemeClr val="tx1"/>
                </a:solidFill>
              </a:rPr>
              <a:t> In this last section, you will type your summary &amp; conclusions, plus next steps. Try not to exceed 4 lines, so be concise. You can make type slightly smaller to fit but please  don’t make it too small. We want your conclusions to pop out to judges.</a:t>
            </a:r>
          </a:p>
        </p:txBody>
      </p:sp>
    </p:spTree>
    <p:extLst>
      <p:ext uri="{BB962C8B-B14F-4D97-AF65-F5344CB8AC3E}">
        <p14:creationId xmlns:p14="http://schemas.microsoft.com/office/powerpoint/2010/main" val="27807204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24</TotalTime>
  <Words>652</Words>
  <Application>Microsoft Macintosh PowerPoint</Application>
  <PresentationFormat>Custom</PresentationFormat>
  <Paragraphs>76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teri intuitgroup.com</dc:creator>
  <cp:lastModifiedBy>teri intuitgroup.com</cp:lastModifiedBy>
  <cp:revision>1</cp:revision>
  <dcterms:created xsi:type="dcterms:W3CDTF">2024-03-07T13:33:37Z</dcterms:created>
  <dcterms:modified xsi:type="dcterms:W3CDTF">2024-03-07T13:58:33Z</dcterms:modified>
</cp:coreProperties>
</file>